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11" d="100"/>
          <a:sy n="111" d="100"/>
        </p:scale>
        <p:origin x="89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4562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Santhosh </a:t>
            </a:r>
            <a:r>
              <a:rPr lang="en-US" sz="1100" dirty="0" err="1">
                <a:solidFill>
                  <a:schemeClr val="tx1"/>
                </a:solidFill>
              </a:rPr>
              <a:t>kumar</a:t>
            </a:r>
            <a:r>
              <a:rPr lang="en-US" sz="1100" dirty="0">
                <a:solidFill>
                  <a:schemeClr val="tx1"/>
                </a:solidFill>
              </a:rPr>
              <a:t> E</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622021243051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4" name="Picture 3">
            <a:extLst>
              <a:ext uri="{FF2B5EF4-FFF2-40B4-BE49-F238E27FC236}">
                <a16:creationId xmlns:a16="http://schemas.microsoft.com/office/drawing/2014/main" id="{118B57DE-F4A7-A0BC-CA97-BD32EC2A47E4}"/>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7DAB0B50-90FD-2095-3374-7336C4E5BA80}"/>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4" name="Picture 3">
            <a:extLst>
              <a:ext uri="{FF2B5EF4-FFF2-40B4-BE49-F238E27FC236}">
                <a16:creationId xmlns:a16="http://schemas.microsoft.com/office/drawing/2014/main" id="{DA0BD413-6E8D-5B21-0F12-6454F390C074}"/>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CD0E145F-A82A-23F2-31A4-D555E113D388}"/>
              </a:ext>
            </a:extLst>
          </p:cNvPr>
          <p:cNvPicPr>
            <a:picLocks noChangeAspect="1"/>
          </p:cNvPicPr>
          <p:nvPr/>
        </p:nvPicPr>
        <p:blipFill>
          <a:blip r:embed="rId4"/>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FB408984-AEFD-6B0F-8BB4-E329A0C0123E}"/>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7F60E8AE-07E6-BEAB-BF79-13FE4509F1AF}"/>
              </a:ext>
            </a:extLst>
          </p:cNvPr>
          <p:cNvPicPr>
            <a:picLocks noChangeAspect="1"/>
          </p:cNvPicPr>
          <p:nvPr/>
        </p:nvPicPr>
        <p:blipFill>
          <a:blip r:embed="rId3"/>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5077992-25AC-EAC5-2FF7-4A4B3577234D}"/>
              </a:ext>
            </a:extLst>
          </p:cNvPr>
          <p:cNvPicPr>
            <a:picLocks noChangeAspect="1"/>
          </p:cNvPicPr>
          <p:nvPr/>
        </p:nvPicPr>
        <p:blipFill>
          <a:blip r:embed="rId4"/>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9CC11F4D-D8CF-5516-67C6-AE8667F072F2}"/>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128</TotalTime>
  <Words>851</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Manikandan M</cp:lastModifiedBy>
  <cp:revision>18</cp:revision>
  <dcterms:modified xsi:type="dcterms:W3CDTF">2024-04-09T09:18:30Z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